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9"/>
  </p:notesMasterIdLst>
  <p:sldIdLst>
    <p:sldId id="256" r:id="rId5"/>
    <p:sldId id="257" r:id="rId6"/>
    <p:sldId id="279" r:id="rId7"/>
    <p:sldId id="285" r:id="rId8"/>
    <p:sldId id="286" r:id="rId9"/>
    <p:sldId id="287" r:id="rId10"/>
    <p:sldId id="288" r:id="rId11"/>
    <p:sldId id="302" r:id="rId12"/>
    <p:sldId id="303" r:id="rId13"/>
    <p:sldId id="304" r:id="rId14"/>
    <p:sldId id="306" r:id="rId15"/>
    <p:sldId id="292" r:id="rId16"/>
    <p:sldId id="289" r:id="rId17"/>
    <p:sldId id="290" r:id="rId18"/>
    <p:sldId id="291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</p:sldIdLst>
  <p:sldSz cx="9144000" cy="5143500" type="screen16x9"/>
  <p:notesSz cx="6858000" cy="9144000"/>
  <p:embeddedFontLst>
    <p:embeddedFont>
      <p:font typeface="Franklin Gothic" panose="020B0603020102020204" pitchFamily="34" charset="0"/>
      <p:regular r:id="rId30"/>
      <p:bold r:id="rId31"/>
      <p:italic r:id="rId32"/>
      <p:boldItalic r:id="rId33"/>
    </p:embeddedFont>
    <p:embeddedFont>
      <p:font typeface="Franklin Gothic Book" panose="020B0503020102020204" pitchFamily="3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1"/>
    <p:restoredTop sz="94694"/>
  </p:normalViewPr>
  <p:slideViewPr>
    <p:cSldViewPr snapToGrid="0">
      <p:cViewPr varScale="1">
        <p:scale>
          <a:sx n="156" d="100"/>
          <a:sy n="156" d="100"/>
        </p:scale>
        <p:origin x="192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pperman, Natalie (nak5dy)" userId="75bfd726-09a3-4595-b2b8-e380efce1130" providerId="ADAL" clId="{9CB6C968-5F57-D44A-B93E-270FC852E299}"/>
    <pc:docChg chg="modSld">
      <pc:chgData name="Kupperman, Natalie (nak5dy)" userId="75bfd726-09a3-4595-b2b8-e380efce1130" providerId="ADAL" clId="{9CB6C968-5F57-D44A-B93E-270FC852E299}" dt="2022-08-29T19:10:05.737" v="7" actId="20577"/>
      <pc:docMkLst>
        <pc:docMk/>
      </pc:docMkLst>
      <pc:sldChg chg="modSp mod">
        <pc:chgData name="Kupperman, Natalie (nak5dy)" userId="75bfd726-09a3-4595-b2b8-e380efce1130" providerId="ADAL" clId="{9CB6C968-5F57-D44A-B93E-270FC852E299}" dt="2022-08-29T18:55:46.824" v="0" actId="1076"/>
        <pc:sldMkLst>
          <pc:docMk/>
          <pc:sldMk cId="3149465568" sldId="279"/>
        </pc:sldMkLst>
        <pc:picChg chg="mod">
          <ac:chgData name="Kupperman, Natalie (nak5dy)" userId="75bfd726-09a3-4595-b2b8-e380efce1130" providerId="ADAL" clId="{9CB6C968-5F57-D44A-B93E-270FC852E299}" dt="2022-08-29T18:55:46.824" v="0" actId="1076"/>
          <ac:picMkLst>
            <pc:docMk/>
            <pc:sldMk cId="3149465568" sldId="279"/>
            <ac:picMk id="3" creationId="{85C15953-52E6-6059-B82F-3D65534CB8E7}"/>
          </ac:picMkLst>
        </pc:picChg>
      </pc:sldChg>
      <pc:sldChg chg="modSp mod">
        <pc:chgData name="Kupperman, Natalie (nak5dy)" userId="75bfd726-09a3-4595-b2b8-e380efce1130" providerId="ADAL" clId="{9CB6C968-5F57-D44A-B93E-270FC852E299}" dt="2022-08-29T19:08:43.277" v="5" actId="1076"/>
        <pc:sldMkLst>
          <pc:docMk/>
          <pc:sldMk cId="3078549317" sldId="299"/>
        </pc:sldMkLst>
        <pc:spChg chg="mod">
          <ac:chgData name="Kupperman, Natalie (nak5dy)" userId="75bfd726-09a3-4595-b2b8-e380efce1130" providerId="ADAL" clId="{9CB6C968-5F57-D44A-B93E-270FC852E299}" dt="2022-08-29T19:08:43.277" v="5" actId="1076"/>
          <ac:spMkLst>
            <pc:docMk/>
            <pc:sldMk cId="3078549317" sldId="299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9CB6C968-5F57-D44A-B93E-270FC852E299}" dt="2022-08-29T19:10:05.737" v="7" actId="20577"/>
        <pc:sldMkLst>
          <pc:docMk/>
          <pc:sldMk cId="232766198" sldId="301"/>
        </pc:sldMkLst>
        <pc:spChg chg="mod">
          <ac:chgData name="Kupperman, Natalie (nak5dy)" userId="75bfd726-09a3-4595-b2b8-e380efce1130" providerId="ADAL" clId="{9CB6C968-5F57-D44A-B93E-270FC852E299}" dt="2022-08-29T19:10:05.737" v="7" actId="20577"/>
          <ac:spMkLst>
            <pc:docMk/>
            <pc:sldMk cId="232766198" sldId="301"/>
            <ac:spMk id="8" creationId="{CC8488FF-CDB8-B2E0-CBFE-6B54D9D537E8}"/>
          </ac:spMkLst>
        </pc:spChg>
      </pc:sldChg>
    </pc:docChg>
  </pc:docChgLst>
  <pc:docChgLst>
    <pc:chgData name="Kupperman, Natalie (nak5dy)" userId="75bfd726-09a3-4595-b2b8-e380efce1130" providerId="ADAL" clId="{D2DB16C5-5F11-604A-8F2C-6070B02D9548}"/>
    <pc:docChg chg="undo custSel addSld delSld modSld sldOrd">
      <pc:chgData name="Kupperman, Natalie (nak5dy)" userId="75bfd726-09a3-4595-b2b8-e380efce1130" providerId="ADAL" clId="{D2DB16C5-5F11-604A-8F2C-6070B02D9548}" dt="2022-07-22T23:47:31.213" v="995" actId="1076"/>
      <pc:docMkLst>
        <pc:docMk/>
      </pc:docMkLst>
      <pc:sldChg chg="modSp mod">
        <pc:chgData name="Kupperman, Natalie (nak5dy)" userId="75bfd726-09a3-4595-b2b8-e380efce1130" providerId="ADAL" clId="{D2DB16C5-5F11-604A-8F2C-6070B02D9548}" dt="2022-07-22T23:26:02.643" v="827" actId="1076"/>
        <pc:sldMkLst>
          <pc:docMk/>
          <pc:sldMk cId="0" sldId="257"/>
        </pc:sldMkLst>
        <pc:spChg chg="mod">
          <ac:chgData name="Kupperman, Natalie (nak5dy)" userId="75bfd726-09a3-4595-b2b8-e380efce1130" providerId="ADAL" clId="{D2DB16C5-5F11-604A-8F2C-6070B02D9548}" dt="2022-07-22T23:25:40.519" v="822" actId="1076"/>
          <ac:spMkLst>
            <pc:docMk/>
            <pc:sldMk cId="0" sldId="25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25:44.331" v="823" actId="1076"/>
          <ac:spMkLst>
            <pc:docMk/>
            <pc:sldMk cId="0" sldId="257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D2DB16C5-5F11-604A-8F2C-6070B02D9548}" dt="2022-07-22T23:26:02.643" v="827" actId="1076"/>
          <ac:spMkLst>
            <pc:docMk/>
            <pc:sldMk cId="0" sldId="257"/>
            <ac:spMk id="7" creationId="{3B9D25B5-5831-5971-4594-BAA94CBC4DCD}"/>
          </ac:spMkLst>
        </pc:spChg>
      </pc:sldChg>
      <pc:sldChg chg="addSp delSp modSp mod">
        <pc:chgData name="Kupperman, Natalie (nak5dy)" userId="75bfd726-09a3-4595-b2b8-e380efce1130" providerId="ADAL" clId="{D2DB16C5-5F11-604A-8F2C-6070B02D9548}" dt="2022-07-22T23:31:15.212" v="840" actId="1076"/>
        <pc:sldMkLst>
          <pc:docMk/>
          <pc:sldMk cId="3149465568" sldId="279"/>
        </pc:sldMkLst>
        <pc:picChg chg="add mod">
          <ac:chgData name="Kupperman, Natalie (nak5dy)" userId="75bfd726-09a3-4595-b2b8-e380efce1130" providerId="ADAL" clId="{D2DB16C5-5F11-604A-8F2C-6070B02D9548}" dt="2022-07-22T23:31:15.212" v="840" actId="1076"/>
          <ac:picMkLst>
            <pc:docMk/>
            <pc:sldMk cId="3149465568" sldId="279"/>
            <ac:picMk id="3" creationId="{85C15953-52E6-6059-B82F-3D65534CB8E7}"/>
          </ac:picMkLst>
        </pc:picChg>
        <pc:picChg chg="del">
          <ac:chgData name="Kupperman, Natalie (nak5dy)" userId="75bfd726-09a3-4595-b2b8-e380efce1130" providerId="ADAL" clId="{D2DB16C5-5F11-604A-8F2C-6070B02D9548}" dt="2022-07-22T23:30:03.358" v="834" actId="478"/>
          <ac:picMkLst>
            <pc:docMk/>
            <pc:sldMk cId="3149465568" sldId="279"/>
            <ac:picMk id="4" creationId="{154E589D-493B-EB24-22CF-B7875E2ADB64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36:34.078" v="931" actId="14100"/>
        <pc:sldMkLst>
          <pc:docMk/>
          <pc:sldMk cId="3195121776" sldId="285"/>
        </pc:sldMkLst>
        <pc:spChg chg="mod">
          <ac:chgData name="Kupperman, Natalie (nak5dy)" userId="75bfd726-09a3-4595-b2b8-e380efce1130" providerId="ADAL" clId="{D2DB16C5-5F11-604A-8F2C-6070B02D9548}" dt="2022-07-22T16:18:25.689" v="55" actId="20577"/>
          <ac:spMkLst>
            <pc:docMk/>
            <pc:sldMk cId="3195121776" sldId="28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6:34.078" v="931" actId="14100"/>
          <ac:spMkLst>
            <pc:docMk/>
            <pc:sldMk cId="3195121776" sldId="285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D2DB16C5-5F11-604A-8F2C-6070B02D9548}" dt="2022-07-22T23:29:32.529" v="828" actId="478"/>
          <ac:picMkLst>
            <pc:docMk/>
            <pc:sldMk cId="3195121776" sldId="285"/>
            <ac:picMk id="3" creationId="{C6FB788D-E647-35DC-E135-3B3A81B4A10C}"/>
          </ac:picMkLst>
        </pc:picChg>
        <pc:picChg chg="add mod">
          <ac:chgData name="Kupperman, Natalie (nak5dy)" userId="75bfd726-09a3-4595-b2b8-e380efce1130" providerId="ADAL" clId="{D2DB16C5-5F11-604A-8F2C-6070B02D9548}" dt="2022-07-22T23:29:53.595" v="833" actId="1076"/>
          <ac:picMkLst>
            <pc:docMk/>
            <pc:sldMk cId="3195121776" sldId="285"/>
            <ac:picMk id="4" creationId="{A0C69E12-C5F0-85CA-0E45-7F7BCCA22AF5}"/>
          </ac:picMkLst>
        </pc:picChg>
      </pc:sldChg>
      <pc:sldChg chg="addSp modSp mod">
        <pc:chgData name="Kupperman, Natalie (nak5dy)" userId="75bfd726-09a3-4595-b2b8-e380efce1130" providerId="ADAL" clId="{D2DB16C5-5F11-604A-8F2C-6070B02D9548}" dt="2022-07-22T23:37:07.895" v="934" actId="255"/>
        <pc:sldMkLst>
          <pc:docMk/>
          <pc:sldMk cId="2703455404" sldId="286"/>
        </pc:sldMkLst>
        <pc:spChg chg="mod">
          <ac:chgData name="Kupperman, Natalie (nak5dy)" userId="75bfd726-09a3-4595-b2b8-e380efce1130" providerId="ADAL" clId="{D2DB16C5-5F11-604A-8F2C-6070B02D9548}" dt="2022-07-22T16:18:32.998" v="76" actId="20577"/>
          <ac:spMkLst>
            <pc:docMk/>
            <pc:sldMk cId="2703455404" sldId="28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7:07.895" v="934" actId="255"/>
          <ac:spMkLst>
            <pc:docMk/>
            <pc:sldMk cId="2703455404" sldId="286"/>
            <ac:spMk id="7" creationId="{3B9D25B5-5831-5971-4594-BAA94CBC4DCD}"/>
          </ac:spMkLst>
        </pc:spChg>
        <pc:picChg chg="mod modCrop">
          <ac:chgData name="Kupperman, Natalie (nak5dy)" userId="75bfd726-09a3-4595-b2b8-e380efce1130" providerId="ADAL" clId="{D2DB16C5-5F11-604A-8F2C-6070B02D9548}" dt="2022-07-22T23:31:36.955" v="841" actId="732"/>
          <ac:picMkLst>
            <pc:docMk/>
            <pc:sldMk cId="2703455404" sldId="286"/>
            <ac:picMk id="3" creationId="{82D1DE2E-EEF2-CB45-11DB-D2810673886D}"/>
          </ac:picMkLst>
        </pc:picChg>
        <pc:picChg chg="add mod">
          <ac:chgData name="Kupperman, Natalie (nak5dy)" userId="75bfd726-09a3-4595-b2b8-e380efce1130" providerId="ADAL" clId="{D2DB16C5-5F11-604A-8F2C-6070B02D9548}" dt="2022-07-22T23:32:12.654" v="846" actId="1076"/>
          <ac:picMkLst>
            <pc:docMk/>
            <pc:sldMk cId="2703455404" sldId="286"/>
            <ac:picMk id="4" creationId="{0225AA4A-181C-8CE3-7325-AC8509EA6712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37:24.633" v="935" actId="255"/>
        <pc:sldMkLst>
          <pc:docMk/>
          <pc:sldMk cId="653802433" sldId="287"/>
        </pc:sldMkLst>
        <pc:spChg chg="mod">
          <ac:chgData name="Kupperman, Natalie (nak5dy)" userId="75bfd726-09a3-4595-b2b8-e380efce1130" providerId="ADAL" clId="{D2DB16C5-5F11-604A-8F2C-6070B02D9548}" dt="2022-07-22T17:13:30.578" v="102" actId="20577"/>
          <ac:spMkLst>
            <pc:docMk/>
            <pc:sldMk cId="653802433" sldId="28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7:24.633" v="935" actId="255"/>
          <ac:spMkLst>
            <pc:docMk/>
            <pc:sldMk cId="653802433" sldId="287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D2DB16C5-5F11-604A-8F2C-6070B02D9548}" dt="2022-07-22T23:33:21.326" v="855" actId="1076"/>
          <ac:picMkLst>
            <pc:docMk/>
            <pc:sldMk cId="653802433" sldId="287"/>
            <ac:picMk id="3" creationId="{9418F97C-E825-A58F-F059-C407C852ED28}"/>
          </ac:picMkLst>
        </pc:picChg>
        <pc:picChg chg="del">
          <ac:chgData name="Kupperman, Natalie (nak5dy)" userId="75bfd726-09a3-4595-b2b8-e380efce1130" providerId="ADAL" clId="{D2DB16C5-5F11-604A-8F2C-6070B02D9548}" dt="2022-07-22T23:32:20.850" v="847" actId="478"/>
          <ac:picMkLst>
            <pc:docMk/>
            <pc:sldMk cId="653802433" sldId="287"/>
            <ac:picMk id="4" creationId="{7FED7E53-33F4-A2E2-0CE4-5BA321B5CCCB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37:53.872" v="938" actId="1076"/>
        <pc:sldMkLst>
          <pc:docMk/>
          <pc:sldMk cId="1413828426" sldId="288"/>
        </pc:sldMkLst>
        <pc:spChg chg="mod">
          <ac:chgData name="Kupperman, Natalie (nak5dy)" userId="75bfd726-09a3-4595-b2b8-e380efce1130" providerId="ADAL" clId="{D2DB16C5-5F11-604A-8F2C-6070B02D9548}" dt="2022-07-22T17:13:37.346" v="122" actId="20577"/>
          <ac:spMkLst>
            <pc:docMk/>
            <pc:sldMk cId="1413828426" sldId="288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7:53.872" v="938" actId="1076"/>
          <ac:spMkLst>
            <pc:docMk/>
            <pc:sldMk cId="1413828426" sldId="288"/>
            <ac:spMk id="7" creationId="{3B9D25B5-5831-5971-4594-BAA94CBC4DCD}"/>
          </ac:spMkLst>
        </pc:spChg>
        <pc:spChg chg="add mod">
          <ac:chgData name="Kupperman, Natalie (nak5dy)" userId="75bfd726-09a3-4595-b2b8-e380efce1130" providerId="ADAL" clId="{D2DB16C5-5F11-604A-8F2C-6070B02D9548}" dt="2022-07-22T23:35:32.302" v="898" actId="1076"/>
          <ac:spMkLst>
            <pc:docMk/>
            <pc:sldMk cId="1413828426" sldId="288"/>
            <ac:spMk id="10" creationId="{AD4DAD36-1CA9-9F99-35D6-2AA9552B9A96}"/>
          </ac:spMkLst>
        </pc:spChg>
        <pc:spChg chg="add mod">
          <ac:chgData name="Kupperman, Natalie (nak5dy)" userId="75bfd726-09a3-4595-b2b8-e380efce1130" providerId="ADAL" clId="{D2DB16C5-5F11-604A-8F2C-6070B02D9548}" dt="2022-07-22T23:35:56.519" v="928" actId="20577"/>
          <ac:spMkLst>
            <pc:docMk/>
            <pc:sldMk cId="1413828426" sldId="288"/>
            <ac:spMk id="11" creationId="{B7366B9B-4FA1-CE10-527E-86222F41BC36}"/>
          </ac:spMkLst>
        </pc:spChg>
        <pc:picChg chg="del">
          <ac:chgData name="Kupperman, Natalie (nak5dy)" userId="75bfd726-09a3-4595-b2b8-e380efce1130" providerId="ADAL" clId="{D2DB16C5-5F11-604A-8F2C-6070B02D9548}" dt="2022-07-22T23:33:27.760" v="856" actId="478"/>
          <ac:picMkLst>
            <pc:docMk/>
            <pc:sldMk cId="1413828426" sldId="288"/>
            <ac:picMk id="3" creationId="{3F6661CE-CC25-93A4-6C81-1A134ABEC918}"/>
          </ac:picMkLst>
        </pc:picChg>
        <pc:picChg chg="add mod">
          <ac:chgData name="Kupperman, Natalie (nak5dy)" userId="75bfd726-09a3-4595-b2b8-e380efce1130" providerId="ADAL" clId="{D2DB16C5-5F11-604A-8F2C-6070B02D9548}" dt="2022-07-22T23:34:47.147" v="870" actId="1076"/>
          <ac:picMkLst>
            <pc:docMk/>
            <pc:sldMk cId="1413828426" sldId="288"/>
            <ac:picMk id="4" creationId="{26AD8D92-A3C7-198B-0100-10BA6E291BAA}"/>
          </ac:picMkLst>
        </pc:picChg>
        <pc:picChg chg="add mod">
          <ac:chgData name="Kupperman, Natalie (nak5dy)" userId="75bfd726-09a3-4595-b2b8-e380efce1130" providerId="ADAL" clId="{D2DB16C5-5F11-604A-8F2C-6070B02D9548}" dt="2022-07-22T23:34:51.518" v="871" actId="1076"/>
          <ac:picMkLst>
            <pc:docMk/>
            <pc:sldMk cId="1413828426" sldId="288"/>
            <ac:picMk id="9" creationId="{41741618-7CBF-551A-3265-BF1AFAC70592}"/>
          </ac:picMkLst>
        </pc:picChg>
      </pc:sldChg>
      <pc:sldChg chg="modSp mod">
        <pc:chgData name="Kupperman, Natalie (nak5dy)" userId="75bfd726-09a3-4595-b2b8-e380efce1130" providerId="ADAL" clId="{D2DB16C5-5F11-604A-8F2C-6070B02D9548}" dt="2022-07-22T23:39:32.914" v="947" actId="1076"/>
        <pc:sldMkLst>
          <pc:docMk/>
          <pc:sldMk cId="1654426741" sldId="289"/>
        </pc:sldMkLst>
        <pc:spChg chg="mod">
          <ac:chgData name="Kupperman, Natalie (nak5dy)" userId="75bfd726-09a3-4595-b2b8-e380efce1130" providerId="ADAL" clId="{D2DB16C5-5F11-604A-8F2C-6070B02D9548}" dt="2022-07-22T17:58:11.009" v="724" actId="20577"/>
          <ac:spMkLst>
            <pc:docMk/>
            <pc:sldMk cId="1654426741" sldId="289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9:32.914" v="947" actId="1076"/>
          <ac:spMkLst>
            <pc:docMk/>
            <pc:sldMk cId="1654426741" sldId="289"/>
            <ac:spMk id="7" creationId="{3B9D25B5-5831-5971-4594-BAA94CBC4DCD}"/>
          </ac:spMkLst>
        </pc:spChg>
        <pc:spChg chg="mod">
          <ac:chgData name="Kupperman, Natalie (nak5dy)" userId="75bfd726-09a3-4595-b2b8-e380efce1130" providerId="ADAL" clId="{D2DB16C5-5F11-604A-8F2C-6070B02D9548}" dt="2022-07-22T17:25:50.941" v="248" actId="27636"/>
          <ac:spMkLst>
            <pc:docMk/>
            <pc:sldMk cId="1654426741" sldId="289"/>
            <ac:spMk id="63" creationId="{00000000-0000-0000-0000-000000000000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0:16.227" v="954" actId="1076"/>
        <pc:sldMkLst>
          <pc:docMk/>
          <pc:sldMk cId="3876640232" sldId="290"/>
        </pc:sldMkLst>
        <pc:spChg chg="mod">
          <ac:chgData name="Kupperman, Natalie (nak5dy)" userId="75bfd726-09a3-4595-b2b8-e380efce1130" providerId="ADAL" clId="{D2DB16C5-5F11-604A-8F2C-6070B02D9548}" dt="2022-07-22T17:58:18.676" v="746" actId="20577"/>
          <ac:spMkLst>
            <pc:docMk/>
            <pc:sldMk cId="3876640232" sldId="290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40:16.227" v="954" actId="1076"/>
          <ac:spMkLst>
            <pc:docMk/>
            <pc:sldMk cId="3876640232" sldId="290"/>
            <ac:spMk id="7" creationId="{3B9D25B5-5831-5971-4594-BAA94CBC4DCD}"/>
          </ac:spMkLst>
        </pc:spChg>
      </pc:sldChg>
      <pc:sldChg chg="addSp delSp modSp mod">
        <pc:chgData name="Kupperman, Natalie (nak5dy)" userId="75bfd726-09a3-4595-b2b8-e380efce1130" providerId="ADAL" clId="{D2DB16C5-5F11-604A-8F2C-6070B02D9548}" dt="2022-07-22T23:44:24.290" v="970" actId="1076"/>
        <pc:sldMkLst>
          <pc:docMk/>
          <pc:sldMk cId="3340351756" sldId="291"/>
        </pc:sldMkLst>
        <pc:spChg chg="mod">
          <ac:chgData name="Kupperman, Natalie (nak5dy)" userId="75bfd726-09a3-4595-b2b8-e380efce1130" providerId="ADAL" clId="{D2DB16C5-5F11-604A-8F2C-6070B02D9548}" dt="2022-07-22T23:44:24.290" v="970" actId="1076"/>
          <ac:spMkLst>
            <pc:docMk/>
            <pc:sldMk cId="3340351756" sldId="291"/>
            <ac:spMk id="5" creationId="{02C758A9-6686-7774-46AA-6FD8D01E7438}"/>
          </ac:spMkLst>
        </pc:spChg>
        <pc:picChg chg="del">
          <ac:chgData name="Kupperman, Natalie (nak5dy)" userId="75bfd726-09a3-4595-b2b8-e380efce1130" providerId="ADAL" clId="{D2DB16C5-5F11-604A-8F2C-6070B02D9548}" dt="2022-07-22T23:43:46.278" v="964" actId="478"/>
          <ac:picMkLst>
            <pc:docMk/>
            <pc:sldMk cId="3340351756" sldId="291"/>
            <ac:picMk id="3" creationId="{26B61C72-CB64-6756-EA6D-19A6BBEAC260}"/>
          </ac:picMkLst>
        </pc:picChg>
        <pc:picChg chg="add mod">
          <ac:chgData name="Kupperman, Natalie (nak5dy)" userId="75bfd726-09a3-4595-b2b8-e380efce1130" providerId="ADAL" clId="{D2DB16C5-5F11-604A-8F2C-6070B02D9548}" dt="2022-07-22T23:44:16.784" v="969" actId="1076"/>
          <ac:picMkLst>
            <pc:docMk/>
            <pc:sldMk cId="3340351756" sldId="291"/>
            <ac:picMk id="4" creationId="{0BF546AA-580C-BF13-0138-2FA8BB705EB3}"/>
          </ac:picMkLst>
        </pc:picChg>
      </pc:sldChg>
      <pc:sldChg chg="addSp modSp mod ord">
        <pc:chgData name="Kupperman, Natalie (nak5dy)" userId="75bfd726-09a3-4595-b2b8-e380efce1130" providerId="ADAL" clId="{D2DB16C5-5F11-604A-8F2C-6070B02D9548}" dt="2022-07-22T23:41:38.466" v="962" actId="1076"/>
        <pc:sldMkLst>
          <pc:docMk/>
          <pc:sldMk cId="3425679552" sldId="292"/>
        </pc:sldMkLst>
        <pc:spChg chg="mod">
          <ac:chgData name="Kupperman, Natalie (nak5dy)" userId="75bfd726-09a3-4595-b2b8-e380efce1130" providerId="ADAL" clId="{D2DB16C5-5F11-604A-8F2C-6070B02D9548}" dt="2022-07-22T17:38:06.949" v="444" actId="20577"/>
          <ac:spMkLst>
            <pc:docMk/>
            <pc:sldMk cId="3425679552" sldId="292"/>
            <ac:spMk id="5" creationId="{02C758A9-6686-7774-46AA-6FD8D01E7438}"/>
          </ac:spMkLst>
        </pc:spChg>
        <pc:picChg chg="add mod">
          <ac:chgData name="Kupperman, Natalie (nak5dy)" userId="75bfd726-09a3-4595-b2b8-e380efce1130" providerId="ADAL" clId="{D2DB16C5-5F11-604A-8F2C-6070B02D9548}" dt="2022-07-22T23:41:38.466" v="962" actId="1076"/>
          <ac:picMkLst>
            <pc:docMk/>
            <pc:sldMk cId="3425679552" sldId="292"/>
            <ac:picMk id="3" creationId="{368DB590-F674-81D1-9A0A-ADAF32C16B62}"/>
          </ac:picMkLst>
        </pc:picChg>
        <pc:picChg chg="mod modCrop">
          <ac:chgData name="Kupperman, Natalie (nak5dy)" userId="75bfd726-09a3-4595-b2b8-e380efce1130" providerId="ADAL" clId="{D2DB16C5-5F11-604A-8F2C-6070B02D9548}" dt="2022-07-22T23:40:34.317" v="955" actId="732"/>
          <ac:picMkLst>
            <pc:docMk/>
            <pc:sldMk cId="3425679552" sldId="292"/>
            <ac:picMk id="4" creationId="{4599185A-2483-2E85-34BE-A22A7B0EEF6B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45:48.555" v="976" actId="255"/>
        <pc:sldMkLst>
          <pc:docMk/>
          <pc:sldMk cId="534932636" sldId="293"/>
        </pc:sldMkLst>
        <pc:spChg chg="add mod">
          <ac:chgData name="Kupperman, Natalie (nak5dy)" userId="75bfd726-09a3-4595-b2b8-e380efce1130" providerId="ADAL" clId="{D2DB16C5-5F11-604A-8F2C-6070B02D9548}" dt="2022-07-22T23:45:48.555" v="976" actId="255"/>
          <ac:spMkLst>
            <pc:docMk/>
            <pc:sldMk cId="534932636" sldId="293"/>
            <ac:spMk id="2" creationId="{27E6812F-29F8-BFEF-AEAB-B98BF1DF0C82}"/>
          </ac:spMkLst>
        </pc:spChg>
        <pc:spChg chg="mod">
          <ac:chgData name="Kupperman, Natalie (nak5dy)" userId="75bfd726-09a3-4595-b2b8-e380efce1130" providerId="ADAL" clId="{D2DB16C5-5F11-604A-8F2C-6070B02D9548}" dt="2022-07-22T17:58:52.318" v="792" actId="1076"/>
          <ac:spMkLst>
            <pc:docMk/>
            <pc:sldMk cId="534932636" sldId="293"/>
            <ac:spMk id="5" creationId="{02C758A9-6686-7774-46AA-6FD8D01E7438}"/>
          </ac:spMkLst>
        </pc:spChg>
        <pc:picChg chg="del mod">
          <ac:chgData name="Kupperman, Natalie (nak5dy)" userId="75bfd726-09a3-4595-b2b8-e380efce1130" providerId="ADAL" clId="{D2DB16C5-5F11-604A-8F2C-6070B02D9548}" dt="2022-07-22T23:41:55.170" v="963" actId="478"/>
          <ac:picMkLst>
            <pc:docMk/>
            <pc:sldMk cId="534932636" sldId="293"/>
            <ac:picMk id="3" creationId="{3BD9692A-E2D0-7B25-A3DC-CCD5FDBA6BD4}"/>
          </ac:picMkLst>
        </pc:picChg>
        <pc:picChg chg="add mod">
          <ac:chgData name="Kupperman, Natalie (nak5dy)" userId="75bfd726-09a3-4595-b2b8-e380efce1130" providerId="ADAL" clId="{D2DB16C5-5F11-604A-8F2C-6070B02D9548}" dt="2022-07-22T23:45:04.147" v="975" actId="1076"/>
          <ac:picMkLst>
            <pc:docMk/>
            <pc:sldMk cId="534932636" sldId="293"/>
            <ac:picMk id="7" creationId="{2C5C086A-B51A-B6E8-2331-C843EAAA1C6F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17:59:02.031" v="812" actId="20577"/>
        <pc:sldMkLst>
          <pc:docMk/>
          <pc:sldMk cId="2337037786" sldId="294"/>
        </pc:sldMkLst>
        <pc:spChg chg="mod">
          <ac:chgData name="Kupperman, Natalie (nak5dy)" userId="75bfd726-09a3-4595-b2b8-e380efce1130" providerId="ADAL" clId="{D2DB16C5-5F11-604A-8F2C-6070B02D9548}" dt="2022-07-22T17:59:02.031" v="812" actId="20577"/>
          <ac:spMkLst>
            <pc:docMk/>
            <pc:sldMk cId="2337037786" sldId="294"/>
            <ac:spMk id="5" creationId="{02C758A9-6686-7774-46AA-6FD8D01E7438}"/>
          </ac:spMkLst>
        </pc:spChg>
        <pc:spChg chg="del">
          <ac:chgData name="Kupperman, Natalie (nak5dy)" userId="75bfd726-09a3-4595-b2b8-e380efce1130" providerId="ADAL" clId="{D2DB16C5-5F11-604A-8F2C-6070B02D9548}" dt="2022-07-22T17:52:11.322" v="568" actId="478"/>
          <ac:spMkLst>
            <pc:docMk/>
            <pc:sldMk cId="2337037786" sldId="294"/>
            <ac:spMk id="9" creationId="{AD115DAD-C3A7-AA16-35F2-CDFE53519A96}"/>
          </ac:spMkLst>
        </pc:spChg>
        <pc:picChg chg="del">
          <ac:chgData name="Kupperman, Natalie (nak5dy)" userId="75bfd726-09a3-4595-b2b8-e380efce1130" providerId="ADAL" clId="{D2DB16C5-5F11-604A-8F2C-6070B02D9548}" dt="2022-07-22T17:52:00.164" v="560" actId="478"/>
          <ac:picMkLst>
            <pc:docMk/>
            <pc:sldMk cId="2337037786" sldId="294"/>
            <ac:picMk id="4" creationId="{8431CD9C-73B4-6BB2-5885-0B5D71F8A10A}"/>
          </ac:picMkLst>
        </pc:picChg>
        <pc:picChg chg="add mod">
          <ac:chgData name="Kupperman, Natalie (nak5dy)" userId="75bfd726-09a3-4595-b2b8-e380efce1130" providerId="ADAL" clId="{D2DB16C5-5F11-604A-8F2C-6070B02D9548}" dt="2022-07-22T17:52:20.936" v="572" actId="1076"/>
          <ac:picMkLst>
            <pc:docMk/>
            <pc:sldMk cId="2337037786" sldId="294"/>
            <ac:picMk id="4098" creationId="{EBA5D4FD-25FC-76DF-6023-B46B99E3FFEB}"/>
          </ac:picMkLst>
        </pc:picChg>
      </pc:sldChg>
      <pc:sldChg chg="modSp mod">
        <pc:chgData name="Kupperman, Natalie (nak5dy)" userId="75bfd726-09a3-4595-b2b8-e380efce1130" providerId="ADAL" clId="{D2DB16C5-5F11-604A-8F2C-6070B02D9548}" dt="2022-07-22T23:46:02.421" v="977" actId="255"/>
        <pc:sldMkLst>
          <pc:docMk/>
          <pc:sldMk cId="348550563" sldId="296"/>
        </pc:sldMkLst>
        <pc:spChg chg="mod">
          <ac:chgData name="Kupperman, Natalie (nak5dy)" userId="75bfd726-09a3-4595-b2b8-e380efce1130" providerId="ADAL" clId="{D2DB16C5-5F11-604A-8F2C-6070B02D9548}" dt="2022-07-22T23:46:02.421" v="977" actId="255"/>
          <ac:spMkLst>
            <pc:docMk/>
            <pc:sldMk cId="348550563" sldId="296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6:20.590" v="984" actId="20577"/>
        <pc:sldMkLst>
          <pc:docMk/>
          <pc:sldMk cId="585690732" sldId="297"/>
        </pc:sldMkLst>
        <pc:spChg chg="mod">
          <ac:chgData name="Kupperman, Natalie (nak5dy)" userId="75bfd726-09a3-4595-b2b8-e380efce1130" providerId="ADAL" clId="{D2DB16C5-5F11-604A-8F2C-6070B02D9548}" dt="2022-07-22T23:46:20.590" v="984" actId="20577"/>
          <ac:spMkLst>
            <pc:docMk/>
            <pc:sldMk cId="585690732" sldId="297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6:40.334" v="990" actId="20577"/>
        <pc:sldMkLst>
          <pc:docMk/>
          <pc:sldMk cId="1933149284" sldId="298"/>
        </pc:sldMkLst>
        <pc:spChg chg="mod">
          <ac:chgData name="Kupperman, Natalie (nak5dy)" userId="75bfd726-09a3-4595-b2b8-e380efce1130" providerId="ADAL" clId="{D2DB16C5-5F11-604A-8F2C-6070B02D9548}" dt="2022-07-22T23:46:40.334" v="990" actId="20577"/>
          <ac:spMkLst>
            <pc:docMk/>
            <pc:sldMk cId="1933149284" sldId="298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7:00.363" v="992" actId="255"/>
        <pc:sldMkLst>
          <pc:docMk/>
          <pc:sldMk cId="3078549317" sldId="299"/>
        </pc:sldMkLst>
        <pc:spChg chg="mod">
          <ac:chgData name="Kupperman, Natalie (nak5dy)" userId="75bfd726-09a3-4595-b2b8-e380efce1130" providerId="ADAL" clId="{D2DB16C5-5F11-604A-8F2C-6070B02D9548}" dt="2022-07-22T23:47:00.363" v="992" actId="255"/>
          <ac:spMkLst>
            <pc:docMk/>
            <pc:sldMk cId="3078549317" sldId="299"/>
            <ac:spMk id="7" creationId="{86072A1F-E684-5264-EBD7-0B31FA119E4E}"/>
          </ac:spMkLst>
        </pc:spChg>
      </pc:sldChg>
      <pc:sldChg chg="addSp delSp modSp mod">
        <pc:chgData name="Kupperman, Natalie (nak5dy)" userId="75bfd726-09a3-4595-b2b8-e380efce1130" providerId="ADAL" clId="{D2DB16C5-5F11-604A-8F2C-6070B02D9548}" dt="2022-07-22T23:47:31.213" v="995" actId="1076"/>
        <pc:sldMkLst>
          <pc:docMk/>
          <pc:sldMk cId="232766198" sldId="301"/>
        </pc:sldMkLst>
        <pc:spChg chg="mod">
          <ac:chgData name="Kupperman, Natalie (nak5dy)" userId="75bfd726-09a3-4595-b2b8-e380efce1130" providerId="ADAL" clId="{D2DB16C5-5F11-604A-8F2C-6070B02D9548}" dt="2022-07-22T23:47:31.213" v="995" actId="1076"/>
          <ac:spMkLst>
            <pc:docMk/>
            <pc:sldMk cId="232766198" sldId="301"/>
            <ac:spMk id="8" creationId="{CC8488FF-CDB8-B2E0-CBFE-6B54D9D537E8}"/>
          </ac:spMkLst>
        </pc:spChg>
        <pc:picChg chg="del">
          <ac:chgData name="Kupperman, Natalie (nak5dy)" userId="75bfd726-09a3-4595-b2b8-e380efce1130" providerId="ADAL" clId="{D2DB16C5-5F11-604A-8F2C-6070B02D9548}" dt="2022-07-22T18:07:45.308" v="813" actId="478"/>
          <ac:picMkLst>
            <pc:docMk/>
            <pc:sldMk cId="232766198" sldId="301"/>
            <ac:picMk id="7" creationId="{8B7EDF0A-B974-0560-F064-C45C73C72591}"/>
          </ac:picMkLst>
        </pc:picChg>
        <pc:picChg chg="add mod">
          <ac:chgData name="Kupperman, Natalie (nak5dy)" userId="75bfd726-09a3-4595-b2b8-e380efce1130" providerId="ADAL" clId="{D2DB16C5-5F11-604A-8F2C-6070B02D9548}" dt="2022-07-22T23:47:27.805" v="994" actId="1076"/>
          <ac:picMkLst>
            <pc:docMk/>
            <pc:sldMk cId="232766198" sldId="301"/>
            <ac:picMk id="5122" creationId="{6AA9F968-30CE-CEE9-005E-3B870DCC5AA0}"/>
          </ac:picMkLst>
        </pc:picChg>
      </pc:sldChg>
      <pc:sldChg chg="addSp delSp modSp add mod">
        <pc:chgData name="Kupperman, Natalie (nak5dy)" userId="75bfd726-09a3-4595-b2b8-e380efce1130" providerId="ADAL" clId="{D2DB16C5-5F11-604A-8F2C-6070B02D9548}" dt="2022-07-22T23:38:09.932" v="940" actId="1076"/>
        <pc:sldMkLst>
          <pc:docMk/>
          <pc:sldMk cId="54542749" sldId="302"/>
        </pc:sldMkLst>
        <pc:spChg chg="add mod">
          <ac:chgData name="Kupperman, Natalie (nak5dy)" userId="75bfd726-09a3-4595-b2b8-e380efce1130" providerId="ADAL" clId="{D2DB16C5-5F11-604A-8F2C-6070B02D9548}" dt="2022-07-22T23:38:05.169" v="939" actId="255"/>
          <ac:spMkLst>
            <pc:docMk/>
            <pc:sldMk cId="54542749" sldId="302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16:35.149" v="152" actId="20577"/>
          <ac:spMkLst>
            <pc:docMk/>
            <pc:sldMk cId="54542749" sldId="302"/>
            <ac:spMk id="5" creationId="{02C758A9-6686-7774-46AA-6FD8D01E7438}"/>
          </ac:spMkLst>
        </pc:spChg>
        <pc:spChg chg="del">
          <ac:chgData name="Kupperman, Natalie (nak5dy)" userId="75bfd726-09a3-4595-b2b8-e380efce1130" providerId="ADAL" clId="{D2DB16C5-5F11-604A-8F2C-6070B02D9548}" dt="2022-07-22T17:20:57.700" v="153" actId="478"/>
          <ac:spMkLst>
            <pc:docMk/>
            <pc:sldMk cId="54542749" sldId="302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D2DB16C5-5F11-604A-8F2C-6070B02D9548}" dt="2022-07-22T17:20:58.948" v="154" actId="478"/>
          <ac:picMkLst>
            <pc:docMk/>
            <pc:sldMk cId="54542749" sldId="302"/>
            <ac:picMk id="3" creationId="{3F6661CE-CC25-93A4-6C81-1A134ABEC918}"/>
          </ac:picMkLst>
        </pc:picChg>
        <pc:picChg chg="add del mod">
          <ac:chgData name="Kupperman, Natalie (nak5dy)" userId="75bfd726-09a3-4595-b2b8-e380efce1130" providerId="ADAL" clId="{D2DB16C5-5F11-604A-8F2C-6070B02D9548}" dt="2022-07-22T17:25:58.014" v="250" actId="478"/>
          <ac:picMkLst>
            <pc:docMk/>
            <pc:sldMk cId="54542749" sldId="302"/>
            <ac:picMk id="8" creationId="{AF4BEC47-054A-3204-B5C0-41D0416B9336}"/>
          </ac:picMkLst>
        </pc:picChg>
        <pc:picChg chg="add del mod">
          <ac:chgData name="Kupperman, Natalie (nak5dy)" userId="75bfd726-09a3-4595-b2b8-e380efce1130" providerId="ADAL" clId="{D2DB16C5-5F11-604A-8F2C-6070B02D9548}" dt="2022-07-22T17:22:42.615" v="203" actId="478"/>
          <ac:picMkLst>
            <pc:docMk/>
            <pc:sldMk cId="54542749" sldId="302"/>
            <ac:picMk id="1026" creationId="{E8C02A48-5844-F9AF-99FD-181DDF43AA79}"/>
          </ac:picMkLst>
        </pc:picChg>
        <pc:picChg chg="add mod">
          <ac:chgData name="Kupperman, Natalie (nak5dy)" userId="75bfd726-09a3-4595-b2b8-e380efce1130" providerId="ADAL" clId="{D2DB16C5-5F11-604A-8F2C-6070B02D9548}" dt="2022-07-22T23:38:09.932" v="940" actId="1076"/>
          <ac:picMkLst>
            <pc:docMk/>
            <pc:sldMk cId="54542749" sldId="302"/>
            <ac:picMk id="1028" creationId="{16E25FED-8061-09BB-9675-69FAA209B0AA}"/>
          </ac:picMkLst>
        </pc:picChg>
      </pc:sldChg>
      <pc:sldChg chg="delSp modSp add mod">
        <pc:chgData name="Kupperman, Natalie (nak5dy)" userId="75bfd726-09a3-4595-b2b8-e380efce1130" providerId="ADAL" clId="{D2DB16C5-5F11-604A-8F2C-6070B02D9548}" dt="2022-07-22T17:26:28.977" v="255" actId="20577"/>
        <pc:sldMkLst>
          <pc:docMk/>
          <pc:sldMk cId="2052733549" sldId="303"/>
        </pc:sldMkLst>
        <pc:spChg chg="del">
          <ac:chgData name="Kupperman, Natalie (nak5dy)" userId="75bfd726-09a3-4595-b2b8-e380efce1130" providerId="ADAL" clId="{D2DB16C5-5F11-604A-8F2C-6070B02D9548}" dt="2022-07-22T17:25:55.878" v="249" actId="478"/>
          <ac:spMkLst>
            <pc:docMk/>
            <pc:sldMk cId="2052733549" sldId="303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26:28.977" v="255" actId="20577"/>
          <ac:spMkLst>
            <pc:docMk/>
            <pc:sldMk cId="2052733549" sldId="303"/>
            <ac:spMk id="5" creationId="{02C758A9-6686-7774-46AA-6FD8D01E7438}"/>
          </ac:spMkLst>
        </pc:spChg>
        <pc:picChg chg="mod">
          <ac:chgData name="Kupperman, Natalie (nak5dy)" userId="75bfd726-09a3-4595-b2b8-e380efce1130" providerId="ADAL" clId="{D2DB16C5-5F11-604A-8F2C-6070B02D9548}" dt="2022-07-22T17:26:17.509" v="254" actId="1076"/>
          <ac:picMkLst>
            <pc:docMk/>
            <pc:sldMk cId="2052733549" sldId="303"/>
            <ac:picMk id="8" creationId="{AF4BEC47-054A-3204-B5C0-41D0416B9336}"/>
          </ac:picMkLst>
        </pc:picChg>
        <pc:picChg chg="del">
          <ac:chgData name="Kupperman, Natalie (nak5dy)" userId="75bfd726-09a3-4595-b2b8-e380efce1130" providerId="ADAL" clId="{D2DB16C5-5F11-604A-8F2C-6070B02D9548}" dt="2022-07-22T17:25:50.916" v="247" actId="478"/>
          <ac:picMkLst>
            <pc:docMk/>
            <pc:sldMk cId="2052733549" sldId="303"/>
            <ac:picMk id="1028" creationId="{16E25FED-8061-09BB-9675-69FAA209B0AA}"/>
          </ac:picMkLst>
        </pc:picChg>
      </pc:sldChg>
      <pc:sldChg chg="addSp delSp modSp add mod ord">
        <pc:chgData name="Kupperman, Natalie (nak5dy)" userId="75bfd726-09a3-4595-b2b8-e380efce1130" providerId="ADAL" clId="{D2DB16C5-5F11-604A-8F2C-6070B02D9548}" dt="2022-07-22T23:38:38.816" v="942" actId="14100"/>
        <pc:sldMkLst>
          <pc:docMk/>
          <pc:sldMk cId="2973527046" sldId="304"/>
        </pc:sldMkLst>
        <pc:spChg chg="mod">
          <ac:chgData name="Kupperman, Natalie (nak5dy)" userId="75bfd726-09a3-4595-b2b8-e380efce1130" providerId="ADAL" clId="{D2DB16C5-5F11-604A-8F2C-6070B02D9548}" dt="2022-07-22T23:38:38.816" v="942" actId="14100"/>
          <ac:spMkLst>
            <pc:docMk/>
            <pc:sldMk cId="2973527046" sldId="304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26:52.768" v="265" actId="20577"/>
          <ac:spMkLst>
            <pc:docMk/>
            <pc:sldMk cId="2973527046" sldId="30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17:26:54.704" v="267" actId="27636"/>
          <ac:spMkLst>
            <pc:docMk/>
            <pc:sldMk cId="2973527046" sldId="304"/>
            <ac:spMk id="63" creationId="{00000000-0000-0000-0000-000000000000}"/>
          </ac:spMkLst>
        </pc:spChg>
        <pc:picChg chg="add mod">
          <ac:chgData name="Kupperman, Natalie (nak5dy)" userId="75bfd726-09a3-4595-b2b8-e380efce1130" providerId="ADAL" clId="{D2DB16C5-5F11-604A-8F2C-6070B02D9548}" dt="2022-07-22T17:39:27.086" v="447" actId="1076"/>
          <ac:picMkLst>
            <pc:docMk/>
            <pc:sldMk cId="2973527046" sldId="304"/>
            <ac:picMk id="4" creationId="{AE400551-CFB6-7C1B-303A-8E6AE93951E4}"/>
          </ac:picMkLst>
        </pc:picChg>
        <pc:picChg chg="add del mod modCrop">
          <ac:chgData name="Kupperman, Natalie (nak5dy)" userId="75bfd726-09a3-4595-b2b8-e380efce1130" providerId="ADAL" clId="{D2DB16C5-5F11-604A-8F2C-6070B02D9548}" dt="2022-07-22T17:39:18.315" v="445" actId="478"/>
          <ac:picMkLst>
            <pc:docMk/>
            <pc:sldMk cId="2973527046" sldId="304"/>
            <ac:picMk id="7" creationId="{8E85C1F2-0C36-A0B6-37AB-14509FAF86EA}"/>
          </ac:picMkLst>
        </pc:picChg>
        <pc:picChg chg="del">
          <ac:chgData name="Kupperman, Natalie (nak5dy)" userId="75bfd726-09a3-4595-b2b8-e380efce1130" providerId="ADAL" clId="{D2DB16C5-5F11-604A-8F2C-6070B02D9548}" dt="2022-07-22T17:26:54.683" v="266" actId="478"/>
          <ac:picMkLst>
            <pc:docMk/>
            <pc:sldMk cId="2973527046" sldId="304"/>
            <ac:picMk id="1028" creationId="{16E25FED-8061-09BB-9675-69FAA209B0AA}"/>
          </ac:picMkLst>
        </pc:picChg>
      </pc:sldChg>
      <pc:sldChg chg="delSp add del mod">
        <pc:chgData name="Kupperman, Natalie (nak5dy)" userId="75bfd726-09a3-4595-b2b8-e380efce1130" providerId="ADAL" clId="{D2DB16C5-5F11-604A-8F2C-6070B02D9548}" dt="2022-07-22T17:40:55.764" v="543" actId="2696"/>
        <pc:sldMkLst>
          <pc:docMk/>
          <pc:sldMk cId="3668909010" sldId="305"/>
        </pc:sldMkLst>
        <pc:spChg chg="del">
          <ac:chgData name="Kupperman, Natalie (nak5dy)" userId="75bfd726-09a3-4595-b2b8-e380efce1130" providerId="ADAL" clId="{D2DB16C5-5F11-604A-8F2C-6070B02D9548}" dt="2022-07-22T17:28:16.209" v="343" actId="478"/>
          <ac:spMkLst>
            <pc:docMk/>
            <pc:sldMk cId="3668909010" sldId="305"/>
            <ac:spMk id="2" creationId="{0535E5C6-79D2-F8B0-0494-EB7D77DEC1B6}"/>
          </ac:spMkLst>
        </pc:spChg>
        <pc:picChg chg="del">
          <ac:chgData name="Kupperman, Natalie (nak5dy)" userId="75bfd726-09a3-4595-b2b8-e380efce1130" providerId="ADAL" clId="{D2DB16C5-5F11-604A-8F2C-6070B02D9548}" dt="2022-07-22T17:28:17.596" v="344" actId="478"/>
          <ac:picMkLst>
            <pc:docMk/>
            <pc:sldMk cId="3668909010" sldId="305"/>
            <ac:picMk id="4" creationId="{AE400551-CFB6-7C1B-303A-8E6AE93951E4}"/>
          </ac:picMkLst>
        </pc:picChg>
      </pc:sldChg>
      <pc:sldChg chg="modSp add mod">
        <pc:chgData name="Kupperman, Natalie (nak5dy)" userId="75bfd726-09a3-4595-b2b8-e380efce1130" providerId="ADAL" clId="{D2DB16C5-5F11-604A-8F2C-6070B02D9548}" dt="2022-07-22T23:39:12.242" v="944" actId="1076"/>
        <pc:sldMkLst>
          <pc:docMk/>
          <pc:sldMk cId="3564899706" sldId="306"/>
        </pc:sldMkLst>
        <pc:spChg chg="mod">
          <ac:chgData name="Kupperman, Natalie (nak5dy)" userId="75bfd726-09a3-4595-b2b8-e380efce1130" providerId="ADAL" clId="{D2DB16C5-5F11-604A-8F2C-6070B02D9548}" dt="2022-07-22T23:39:12.242" v="944" actId="1076"/>
          <ac:spMkLst>
            <pc:docMk/>
            <pc:sldMk cId="3564899706" sldId="306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39:56.682" v="470" actId="20577"/>
          <ac:spMkLst>
            <pc:docMk/>
            <pc:sldMk cId="3564899706" sldId="306"/>
            <ac:spMk id="5" creationId="{02C758A9-6686-7774-46AA-6FD8D01E743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142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07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300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09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944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626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04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263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939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62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75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344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545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045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51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6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9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34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1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41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543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17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15000" y="1951711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1A2835"/>
                </a:solidFill>
              </a:rPr>
              <a:t>DS 2003: Communicating with Data</a:t>
            </a:r>
            <a:endParaRPr sz="40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341225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1A2835"/>
                </a:solidFill>
              </a:rPr>
              <a:t>Fall 2022</a:t>
            </a:r>
            <a:endParaRPr sz="16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615000" y="2815834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;p14">
            <a:extLst>
              <a:ext uri="{FF2B5EF4-FFF2-40B4-BE49-F238E27FC236}">
                <a16:creationId xmlns:a16="http://schemas.microsoft.com/office/drawing/2014/main" id="{5E69E80F-1171-38FF-484A-DE495E0B3840}"/>
              </a:ext>
            </a:extLst>
          </p:cNvPr>
          <p:cNvSpPr txBox="1">
            <a:spLocks/>
          </p:cNvSpPr>
          <p:nvPr/>
        </p:nvSpPr>
        <p:spPr>
          <a:xfrm>
            <a:off x="615000" y="2809820"/>
            <a:ext cx="7773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4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3: Descriptive Statistics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0535E5C6-79D2-F8B0-0494-EB7D77DEC1B6}"/>
              </a:ext>
            </a:extLst>
          </p:cNvPr>
          <p:cNvSpPr txBox="1">
            <a:spLocks/>
          </p:cNvSpPr>
          <p:nvPr/>
        </p:nvSpPr>
        <p:spPr>
          <a:xfrm>
            <a:off x="659759" y="1338836"/>
            <a:ext cx="8081844" cy="86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Average distance from the data point to the data’s mean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greater the value – the more spread out the data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E400551-CFB6-7C1B-303A-8E6AE939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40" y="2454025"/>
            <a:ext cx="5260311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2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Standard Deviation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0535E5C6-79D2-F8B0-0494-EB7D77DEC1B6}"/>
              </a:ext>
            </a:extLst>
          </p:cNvPr>
          <p:cNvSpPr txBox="1">
            <a:spLocks/>
          </p:cNvSpPr>
          <p:nvPr/>
        </p:nvSpPr>
        <p:spPr>
          <a:xfrm>
            <a:off x="659759" y="1356857"/>
            <a:ext cx="8081844" cy="77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Square root of the variance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Easier to understand as it is standardized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E400551-CFB6-7C1B-303A-8E6AE939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40" y="2454025"/>
            <a:ext cx="5260311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Standard Deviation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9185A-2483-2E85-34BE-A22A7B0EE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1451019" y="1118303"/>
            <a:ext cx="5388192" cy="1453447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8DB590-F674-81D1-9A0A-ADAF32C16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556" y="2571750"/>
            <a:ext cx="6866313" cy="1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7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Quantiles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25843" y="1042898"/>
            <a:ext cx="8081844" cy="341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r>
              <a:rPr lang="en-US" sz="1600" b="0" dirty="0"/>
              <a:t>Ordered observations are partitioned into groups of equal size. The (observed) values which separate the groups are called quantiles.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r>
              <a:rPr lang="en-US" sz="1600" dirty="0"/>
              <a:t>Quartiles</a:t>
            </a:r>
            <a:r>
              <a:rPr lang="en-US" sz="1600" b="0" dirty="0"/>
              <a:t>: equally sized groups consisting of 25% of observations each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.25</a:t>
            </a:r>
            <a:r>
              <a:rPr lang="en-US" sz="1600" b="0" dirty="0"/>
              <a:t>: The first quartile is the smallest observation for which holds that 25% of all observations are smaller or equal to it. </a:t>
            </a:r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.50</a:t>
            </a:r>
            <a:r>
              <a:rPr lang="en-US" sz="1600" b="0" dirty="0"/>
              <a:t>: The second quartile is the smallest observation for which holds that 50% of all observations are smaller or equal to it. </a:t>
            </a:r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.75 </a:t>
            </a:r>
            <a:r>
              <a:rPr lang="en-US" sz="1600" b="0" dirty="0"/>
              <a:t>: The third quartile is the smallest observation for which holds that 75% of all observations are smaller or equal to it. </a:t>
            </a:r>
            <a:endParaRPr 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442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Quantiles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117866"/>
            <a:ext cx="8081844" cy="305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r>
              <a:rPr lang="en-US" sz="1600" b="0" dirty="0"/>
              <a:t>The construction principle is similar for other quantiles: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Quintiles</a:t>
            </a:r>
            <a:r>
              <a:rPr lang="en-US" sz="1600" b="0" dirty="0"/>
              <a:t>: 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.4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.6  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 </a:t>
            </a:r>
            <a:r>
              <a:rPr lang="en-US" sz="1600" b="0" dirty="0"/>
              <a:t>partition all observations into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5 </a:t>
            </a:r>
            <a:r>
              <a:rPr lang="en-US" sz="1600" b="0" dirty="0"/>
              <a:t>equally sized groups consisting of 20% of observations each</a:t>
            </a:r>
          </a:p>
          <a:p>
            <a:pPr lvl="2"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Deciles</a:t>
            </a:r>
            <a:r>
              <a:rPr lang="en-US" sz="1600" b="0" dirty="0"/>
              <a:t>: 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  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 </a:t>
            </a:r>
            <a:r>
              <a:rPr lang="en-US" sz="1600" b="0" dirty="0"/>
              <a:t>partition all observations into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10 </a:t>
            </a:r>
            <a:r>
              <a:rPr lang="en-US" sz="1600" b="0" dirty="0"/>
              <a:t>equally sized groups consisting of 10% of observations each</a:t>
            </a:r>
          </a:p>
          <a:p>
            <a:pPr lvl="2"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Percentiles</a:t>
            </a:r>
            <a:r>
              <a:rPr lang="en-US" sz="1600" b="0" dirty="0"/>
              <a:t>:  more generally, </a:t>
            </a:r>
            <a:r>
              <a:rPr lang="en-US" sz="16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is the p percentile; </a:t>
            </a:r>
            <a:r>
              <a:rPr lang="en-US" sz="16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is the smallest value for which holds at least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of observations that are smaller than or equal to </a:t>
            </a:r>
            <a:r>
              <a:rPr lang="en-US" sz="16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1600" b="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4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49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Quantiles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F546AA-580C-BF13-0138-2FA8BB705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68" y="1123418"/>
            <a:ext cx="5472663" cy="33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590204" y="316902"/>
            <a:ext cx="8717059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Range and IQR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27E6812F-29F8-BFEF-AEAB-B98BF1DF0C82}"/>
              </a:ext>
            </a:extLst>
          </p:cNvPr>
          <p:cNvSpPr txBox="1">
            <a:spLocks/>
          </p:cNvSpPr>
          <p:nvPr/>
        </p:nvSpPr>
        <p:spPr>
          <a:xfrm>
            <a:off x="659759" y="1086567"/>
            <a:ext cx="8081844" cy="77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Range: difference between max value and minimum value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IQR: difference between Q</a:t>
            </a:r>
            <a:r>
              <a:rPr lang="en-US" sz="1600" b="0" baseline="-25000" dirty="0">
                <a:solidFill>
                  <a:srgbClr val="1A2835"/>
                </a:solidFill>
              </a:rPr>
              <a:t>3</a:t>
            </a:r>
            <a:r>
              <a:rPr lang="en-US" sz="1600" b="0" dirty="0">
                <a:solidFill>
                  <a:srgbClr val="1A2835"/>
                </a:solidFill>
              </a:rPr>
              <a:t> and Q</a:t>
            </a:r>
            <a:r>
              <a:rPr lang="en-US" sz="1600" b="0" baseline="-25000" dirty="0">
                <a:solidFill>
                  <a:srgbClr val="1A2835"/>
                </a:solidFill>
              </a:rPr>
              <a:t>2</a:t>
            </a:r>
            <a:r>
              <a:rPr lang="en-US" sz="1600" b="0" dirty="0">
                <a:solidFill>
                  <a:srgbClr val="1A2835"/>
                </a:solidFill>
              </a:rPr>
              <a:t> (</a:t>
            </a:r>
            <a:r>
              <a:rPr lang="en-US" sz="1600" b="0" dirty="0" err="1">
                <a:solidFill>
                  <a:srgbClr val="1A2835"/>
                </a:solidFill>
              </a:rPr>
              <a:t>e.g.,the</a:t>
            </a:r>
            <a:r>
              <a:rPr lang="en-US" sz="1600" b="0" dirty="0">
                <a:solidFill>
                  <a:srgbClr val="1A2835"/>
                </a:solidFill>
              </a:rPr>
              <a:t> ‘mid-spread’)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5C086A-B51A-B6E8-2331-C843EAAA1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06" y="1968521"/>
            <a:ext cx="7281949" cy="26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32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Boxplot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Box Plot | Simply Psychology">
            <a:extLst>
              <a:ext uri="{FF2B5EF4-FFF2-40B4-BE49-F238E27FC236}">
                <a16:creationId xmlns:a16="http://schemas.microsoft.com/office/drawing/2014/main" id="{EBA5D4FD-25FC-76DF-6023-B46B99E3F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23" y="1322221"/>
            <a:ext cx="4871258" cy="249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3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1C805-7FB1-E454-6886-0D94D98E5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808" y="1117505"/>
            <a:ext cx="5018735" cy="33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0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1079274"/>
            <a:ext cx="8081844" cy="91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Covariance measure the co-variation of X and Y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e.g., to what extent and in which direction does Y co-vary with X?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A74BB-9304-1B08-9A66-784BAD99F0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47"/>
          <a:stretch/>
        </p:blipFill>
        <p:spPr>
          <a:xfrm>
            <a:off x="2508250" y="2379944"/>
            <a:ext cx="4127500" cy="11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0565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Descriptive Statistics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1591" y="884167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18195" y="1044634"/>
            <a:ext cx="8081844" cy="1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</a:rPr>
              <a:t>Measures of Center</a:t>
            </a:r>
            <a:r>
              <a:rPr lang="en-US" sz="1600" b="0" dirty="0">
                <a:solidFill>
                  <a:srgbClr val="1A2835"/>
                </a:solidFill>
              </a:rPr>
              <a:t>: mean, median, mode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</a:rPr>
              <a:t>Measures of Spread</a:t>
            </a:r>
            <a:r>
              <a:rPr lang="en-US" sz="1600" b="0" dirty="0">
                <a:solidFill>
                  <a:srgbClr val="1A2835"/>
                </a:solidFill>
              </a:rPr>
              <a:t>: standard deviation, variance, range interquartile range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1079273"/>
            <a:ext cx="8081844" cy="3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Again,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dirty="0">
                <a:solidFill>
                  <a:srgbClr val="1A2835"/>
                </a:solidFill>
              </a:rPr>
              <a:t> measures the co-variation of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and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, e.g., to what extent and in which direction does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co-vary with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?</a:t>
            </a:r>
          </a:p>
          <a:p>
            <a:pPr marL="100330">
              <a:buClr>
                <a:srgbClr val="E57200"/>
              </a:buClr>
              <a:buSzPts val="2020"/>
            </a:pPr>
            <a:endParaRPr lang="en-US" sz="1600" b="0" dirty="0">
              <a:solidFill>
                <a:srgbClr val="1A2835"/>
              </a:solidFill>
            </a:endParaRPr>
          </a:p>
          <a:p>
            <a:pPr marL="457200" lvl="2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</a:t>
            </a:r>
            <a:r>
              <a:rPr lang="en-US" sz="1600" b="0" dirty="0">
                <a:solidFill>
                  <a:srgbClr val="1A2835"/>
                </a:solidFill>
              </a:rPr>
              <a:t>: positive relation (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increases with increasing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); slope of the regression line is positive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</a:t>
            </a:r>
            <a:r>
              <a:rPr lang="en-US" sz="1600" b="0" dirty="0">
                <a:solidFill>
                  <a:srgbClr val="1A2835"/>
                </a:solidFill>
              </a:rPr>
              <a:t>: negative relation (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decreases with increasing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); slope of the regression line is negative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sz="1600" b="0" dirty="0">
                <a:solidFill>
                  <a:srgbClr val="1A2835"/>
                </a:solidFill>
              </a:rPr>
              <a:t>: no relation (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varies independent of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;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is independent of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); slope of the regression line is zero</a:t>
            </a:r>
          </a:p>
        </p:txBody>
      </p:sp>
    </p:spTree>
    <p:extLst>
      <p:ext uri="{BB962C8B-B14F-4D97-AF65-F5344CB8AC3E}">
        <p14:creationId xmlns:p14="http://schemas.microsoft.com/office/powerpoint/2010/main" val="58569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939098"/>
            <a:ext cx="8081844" cy="194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covariance depends on the units of measurement and is frequently not easy to interpret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However, we can use the covariance to construct a standardized measure that indicates the strength of the linear relationship between two continuous variables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and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: the correlation coefficient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C31CF-D780-0C23-1147-11ECB5171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808" y="2735646"/>
            <a:ext cx="4989012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4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502291" y="939098"/>
            <a:ext cx="8248494" cy="325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correlation coefficient represents a standardized covariance and is always between –1 and +1.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We use the correlation coefficient for assessing the strength of the linear relationship between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and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:</a:t>
            </a:r>
          </a:p>
          <a:p>
            <a:pPr marL="100330">
              <a:buClr>
                <a:srgbClr val="E57200"/>
              </a:buClr>
              <a:buSzPts val="2020"/>
            </a:pPr>
            <a:endParaRPr lang="en-US" sz="1600" b="0" dirty="0">
              <a:solidFill>
                <a:srgbClr val="1A2835"/>
              </a:solidFill>
            </a:endParaRP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   </a:t>
            </a:r>
            <a:r>
              <a:rPr lang="en-US" sz="1600" b="0" dirty="0">
                <a:solidFill>
                  <a:srgbClr val="1A2835"/>
                </a:solidFill>
              </a:rPr>
              <a:t>indicates a perfect positive linear relationship. 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-1  </a:t>
            </a:r>
            <a:r>
              <a:rPr lang="en-US" sz="1600" b="0" dirty="0">
                <a:solidFill>
                  <a:srgbClr val="1A2835"/>
                </a:solidFill>
              </a:rPr>
              <a:t>indicates a perfect negative linear relationship.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  </a:t>
            </a:r>
            <a:r>
              <a:rPr lang="en-US" sz="1600" b="0" dirty="0">
                <a:solidFill>
                  <a:srgbClr val="1A2835"/>
                </a:solidFill>
              </a:rPr>
              <a:t>indicates that there is no (linear)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078549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B5733-7729-F96D-32F1-BA7346A4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101" y="1056142"/>
            <a:ext cx="5434786" cy="33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6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488FF-CDB8-B2E0-CBFE-6B54D9D537E8}"/>
              </a:ext>
            </a:extLst>
          </p:cNvPr>
          <p:cNvSpPr txBox="1"/>
          <p:nvPr/>
        </p:nvSpPr>
        <p:spPr>
          <a:xfrm>
            <a:off x="639747" y="1080390"/>
            <a:ext cx="8101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  <a:latin typeface="Franklin Gothic Book" panose="020B0503020102020204" pitchFamily="34" charset="0"/>
              </a:rPr>
              <a:t>The correlation coefficient is appropriate for (most) linear relationships. Whenever relations deviate from linearity the linear correlation is misleading.</a:t>
            </a:r>
          </a:p>
          <a:p>
            <a:pPr marL="100330">
              <a:buClr>
                <a:srgbClr val="E57200"/>
              </a:buClr>
              <a:buSzPts val="2020"/>
            </a:pPr>
            <a:endParaRPr lang="en-US" sz="1600" dirty="0">
              <a:solidFill>
                <a:srgbClr val="1A2835"/>
              </a:solidFill>
              <a:latin typeface="Franklin Gothic Book" panose="020B0503020102020204" pitchFamily="34" charset="0"/>
            </a:endParaRP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  <a:latin typeface="Franklin Gothic Book" panose="020B0503020102020204" pitchFamily="34" charset="0"/>
              </a:rPr>
              <a:t>Examples where the simple correlation coefficient is not really informative:</a:t>
            </a:r>
            <a:endParaRPr lang="en-US" sz="1600" b="0" dirty="0">
              <a:solidFill>
                <a:srgbClr val="1A2835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A9F968-30CE-CEE9-005E-3B870DCC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79" y="2287474"/>
            <a:ext cx="3488459" cy="253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560090" y="39638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40850" y="99750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5C15953-52E6-6059-B82F-3D65534C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8" y="1319077"/>
            <a:ext cx="6591283" cy="32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29851" y="45180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40850" y="99750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0FE93833-9686-F805-5AA7-28EC4B4AC7FE}"/>
              </a:ext>
            </a:extLst>
          </p:cNvPr>
          <p:cNvSpPr txBox="1">
            <a:spLocks/>
          </p:cNvSpPr>
          <p:nvPr/>
        </p:nvSpPr>
        <p:spPr>
          <a:xfrm>
            <a:off x="659759" y="1088987"/>
            <a:ext cx="8081844" cy="91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We want to summarize the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US" sz="1600" b="0" dirty="0">
                <a:solidFill>
                  <a:srgbClr val="1A2835"/>
                </a:solidFill>
              </a:rPr>
              <a:t> variable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Check the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US" sz="1600" b="0" dirty="0">
                <a:solidFill>
                  <a:srgbClr val="1A2835"/>
                </a:solidFill>
              </a:rPr>
              <a:t> variable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0C69E12-C5F0-85CA-0E45-7F7BCCA22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10" y="2104488"/>
            <a:ext cx="5153781" cy="27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2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Mean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238326"/>
            <a:ext cx="8081844" cy="5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mean is the average of a data 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1DE2E-EEF2-CB45-11DB-D28106738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893"/>
          <a:stretch/>
        </p:blipFill>
        <p:spPr>
          <a:xfrm>
            <a:off x="1003246" y="1917160"/>
            <a:ext cx="7137507" cy="767852"/>
          </a:xfrm>
          <a:prstGeom prst="rect">
            <a:avLst/>
          </a:prstGeom>
        </p:spPr>
      </p:pic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225AA4A-181C-8CE3-7325-AC8509EA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91" y="2890520"/>
            <a:ext cx="7390015" cy="9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Median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238326"/>
            <a:ext cx="8081844" cy="5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median is the middle of the set of numbers</a:t>
            </a:r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9418F97C-E825-A58F-F059-C407C852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15" y="2290926"/>
            <a:ext cx="7104370" cy="9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0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Mode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215096"/>
            <a:ext cx="8081844" cy="97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mode is the most common number in a data set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</a:rPr>
              <a:t> does not have a standard in-built function to compute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6AD8D92-A3C7-198B-0100-10BA6E291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7" y="2755598"/>
            <a:ext cx="3906777" cy="1932202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741618-7CBF-551A-3265-BF1AFAC70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585" y="2755598"/>
            <a:ext cx="4100378" cy="1172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4DAD36-1CA9-9F99-35D6-2AA9552B9A96}"/>
              </a:ext>
            </a:extLst>
          </p:cNvPr>
          <p:cNvSpPr txBox="1"/>
          <p:nvPr/>
        </p:nvSpPr>
        <p:spPr>
          <a:xfrm>
            <a:off x="545625" y="2417861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Book" panose="020B0503020102020204" pitchFamily="34" charset="0"/>
              </a:rPr>
              <a:t>with count &amp; sort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66B9B-4FA1-CE10-527E-86222F41BC36}"/>
              </a:ext>
            </a:extLst>
          </p:cNvPr>
          <p:cNvSpPr txBox="1"/>
          <p:nvPr/>
        </p:nvSpPr>
        <p:spPr>
          <a:xfrm>
            <a:off x="4802075" y="2420977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Book" panose="020B0503020102020204" pitchFamily="34" charset="0"/>
              </a:rPr>
              <a:t>with a function</a:t>
            </a:r>
          </a:p>
        </p:txBody>
      </p:sp>
    </p:spTree>
    <p:extLst>
      <p:ext uri="{BB962C8B-B14F-4D97-AF65-F5344CB8AC3E}">
        <p14:creationId xmlns:p14="http://schemas.microsoft.com/office/powerpoint/2010/main" val="141382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Effect of Outliers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0535E5C6-79D2-F8B0-0494-EB7D77DEC1B6}"/>
              </a:ext>
            </a:extLst>
          </p:cNvPr>
          <p:cNvSpPr txBox="1">
            <a:spLocks/>
          </p:cNvSpPr>
          <p:nvPr/>
        </p:nvSpPr>
        <p:spPr>
          <a:xfrm>
            <a:off x="659759" y="1238326"/>
            <a:ext cx="8081844" cy="5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mean is more sensitive to outliers</a:t>
            </a:r>
          </a:p>
        </p:txBody>
      </p:sp>
      <p:pic>
        <p:nvPicPr>
          <p:cNvPr id="1028" name="Picture 4" descr="Statistics Without Tears by Derek Rowntree Summary Notes | Naveed Janmohamed">
            <a:extLst>
              <a:ext uri="{FF2B5EF4-FFF2-40B4-BE49-F238E27FC236}">
                <a16:creationId xmlns:a16="http://schemas.microsoft.com/office/drawing/2014/main" id="{16E25FED-8061-09BB-9675-69FAA209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52" y="2074225"/>
            <a:ext cx="5540544" cy="20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F4BEC47-054A-3204-B5C0-41D0416B9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50" y="1341829"/>
            <a:ext cx="6306299" cy="31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33549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B7043-6F38-44B6-8527-5D91AD503A81}">
  <ds:schemaRefs>
    <ds:schemaRef ds:uri="http://purl.org/dc/dcmitype/"/>
    <ds:schemaRef ds:uri="035046a3-0870-4de8-a2b6-ab45b5587666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2ce3ef8a-6422-4f30-a28b-b1df238c326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763</Words>
  <Application>Microsoft Macintosh PowerPoint</Application>
  <PresentationFormat>On-screen Show (16:9)</PresentationFormat>
  <Paragraphs>99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Courier New</vt:lpstr>
      <vt:lpstr>Franklin Gothic</vt:lpstr>
      <vt:lpstr>Times New Roman</vt:lpstr>
      <vt:lpstr>Franklin Gothic Book</vt:lpstr>
      <vt:lpstr>SDS UVA Slide Deck</vt:lpstr>
      <vt:lpstr>DS 2003: Communicating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Kupperman, Natalie (nak5dy)</cp:lastModifiedBy>
  <cp:revision>4</cp:revision>
  <dcterms:modified xsi:type="dcterms:W3CDTF">2022-08-29T19:10:15Z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